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9" r:id="rId3"/>
    <p:sldId id="267" r:id="rId4"/>
    <p:sldId id="272" r:id="rId5"/>
    <p:sldId id="273" r:id="rId6"/>
    <p:sldId id="265" r:id="rId7"/>
    <p:sldId id="262" r:id="rId8"/>
    <p:sldId id="263" r:id="rId9"/>
    <p:sldId id="264" r:id="rId10"/>
    <p:sldId id="274" r:id="rId11"/>
    <p:sldId id="275" r:id="rId12"/>
    <p:sldId id="276" r:id="rId13"/>
    <p:sldId id="266" r:id="rId14"/>
    <p:sldId id="277" r:id="rId15"/>
    <p:sldId id="278" r:id="rId16"/>
    <p:sldId id="279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2" autoAdjust="0"/>
    <p:restoredTop sz="94561" autoAdjust="0"/>
  </p:normalViewPr>
  <p:slideViewPr>
    <p:cSldViewPr snapToGrid="0" snapToObjects="1">
      <p:cViewPr varScale="1">
        <p:scale>
          <a:sx n="79" d="100"/>
          <a:sy n="79" d="100"/>
        </p:scale>
        <p:origin x="-440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95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241BC-B80F-F246-8555-A5B1C5AF2A3C}" type="datetimeFigureOut">
              <a:rPr lang="en-US" smtClean="0"/>
              <a:t>3/22/17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A3AEF-671D-6A44-B7C1-C2C884D06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404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241BC-B80F-F246-8555-A5B1C5AF2A3C}" type="datetimeFigureOut">
              <a:rPr lang="en-US" smtClean="0"/>
              <a:t>3/22/17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A3AEF-671D-6A44-B7C1-C2C884D06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836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241BC-B80F-F246-8555-A5B1C5AF2A3C}" type="datetimeFigureOut">
              <a:rPr lang="en-US" smtClean="0"/>
              <a:t>3/22/17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A3AEF-671D-6A44-B7C1-C2C884D06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593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241BC-B80F-F246-8555-A5B1C5AF2A3C}" type="datetimeFigureOut">
              <a:rPr lang="en-US" smtClean="0"/>
              <a:t>3/22/17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A3AEF-671D-6A44-B7C1-C2C884D06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845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241BC-B80F-F246-8555-A5B1C5AF2A3C}" type="datetimeFigureOut">
              <a:rPr lang="en-US" smtClean="0"/>
              <a:t>3/22/17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A3AEF-671D-6A44-B7C1-C2C884D06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395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241BC-B80F-F246-8555-A5B1C5AF2A3C}" type="datetimeFigureOut">
              <a:rPr lang="en-US" smtClean="0"/>
              <a:t>3/22/17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A3AEF-671D-6A44-B7C1-C2C884D06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176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241BC-B80F-F246-8555-A5B1C5AF2A3C}" type="datetimeFigureOut">
              <a:rPr lang="en-US" smtClean="0"/>
              <a:t>3/22/17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A3AEF-671D-6A44-B7C1-C2C884D06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40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241BC-B80F-F246-8555-A5B1C5AF2A3C}" type="datetimeFigureOut">
              <a:rPr lang="en-US" smtClean="0"/>
              <a:t>3/22/17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A3AEF-671D-6A44-B7C1-C2C884D06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563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241BC-B80F-F246-8555-A5B1C5AF2A3C}" type="datetimeFigureOut">
              <a:rPr lang="en-US" smtClean="0"/>
              <a:t>3/22/17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A3AEF-671D-6A44-B7C1-C2C884D06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226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241BC-B80F-F246-8555-A5B1C5AF2A3C}" type="datetimeFigureOut">
              <a:rPr lang="en-US" smtClean="0"/>
              <a:t>3/22/17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A3AEF-671D-6A44-B7C1-C2C884D06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177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241BC-B80F-F246-8555-A5B1C5AF2A3C}" type="datetimeFigureOut">
              <a:rPr lang="en-US" smtClean="0"/>
              <a:t>3/22/17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A3AEF-671D-6A44-B7C1-C2C884D06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107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E241BC-B80F-F246-8555-A5B1C5AF2A3C}" type="datetimeFigureOut">
              <a:rPr lang="en-US" smtClean="0"/>
              <a:t>3/22/17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7A3AEF-671D-6A44-B7C1-C2C884D06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224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deafcounseling.com/category/videos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O8usu8Sui2E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EwToumKJww8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wmagazine.com/story/video-artists-instagram" TargetMode="External"/><Relationship Id="rId3" Type="http://schemas.openxmlformats.org/officeDocument/2006/relationships/hyperlink" Target="https://www.youtube.com/watch?v=l5qBFq4HnCU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abwnpa@rit.com" TargetMode="External"/><Relationship Id="rId3" Type="http://schemas.openxmlformats.org/officeDocument/2006/relationships/hyperlink" Target="https://awkelstone.wordpress.com/author/awkelston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Theatre and </a:t>
            </a:r>
            <a:r>
              <a:rPr lang="en-US" dirty="0"/>
              <a:t>Film: Potential for Deaf performers from past to present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 Dr. Aaron W. Kelstone</a:t>
            </a:r>
          </a:p>
          <a:p>
            <a:r>
              <a:rPr lang="en-US" dirty="0" smtClean="0"/>
              <a:t>DRFF March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998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Workshop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Explore past and current opportunities for Deaf performers</a:t>
            </a:r>
          </a:p>
          <a:p>
            <a:r>
              <a:rPr lang="en-US" dirty="0" smtClean="0"/>
              <a:t>Discuss the impact of these changes</a:t>
            </a:r>
          </a:p>
          <a:p>
            <a:r>
              <a:rPr lang="en-US" dirty="0" smtClean="0"/>
              <a:t>Explore where the future opportunities may </a:t>
            </a:r>
            <a:r>
              <a:rPr lang="en-US" dirty="0" smtClean="0"/>
              <a:t>exist</a:t>
            </a:r>
          </a:p>
          <a:p>
            <a:r>
              <a:rPr lang="en-US" dirty="0" smtClean="0"/>
              <a:t>NOTE: I will not mention television today due to time limitations.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940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Deaf </a:t>
            </a:r>
            <a:r>
              <a:rPr lang="en-US" dirty="0" smtClean="0"/>
              <a:t>Performers-Pre-Internet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Deaf </a:t>
            </a:r>
            <a:r>
              <a:rPr lang="en-US" dirty="0" smtClean="0"/>
              <a:t>World-Access through live performances:</a:t>
            </a:r>
          </a:p>
          <a:p>
            <a:pPr lvl="2"/>
            <a:r>
              <a:rPr lang="en-US" dirty="0" smtClean="0"/>
              <a:t>Note: Required a physical space to occur</a:t>
            </a:r>
            <a:r>
              <a:rPr lang="is-IS" dirty="0" smtClean="0"/>
              <a:t>…</a:t>
            </a:r>
            <a:endParaRPr lang="en-US" dirty="0" smtClean="0"/>
          </a:p>
          <a:p>
            <a:pPr lvl="1"/>
            <a:r>
              <a:rPr lang="en-US" dirty="0" smtClean="0"/>
              <a:t>Deaf Clubs</a:t>
            </a:r>
          </a:p>
          <a:p>
            <a:pPr lvl="1"/>
            <a:r>
              <a:rPr lang="en-US" dirty="0" smtClean="0"/>
              <a:t>conferences </a:t>
            </a:r>
          </a:p>
          <a:p>
            <a:pPr lvl="1"/>
            <a:r>
              <a:rPr lang="en-US" dirty="0" smtClean="0"/>
              <a:t>tournaments </a:t>
            </a:r>
          </a:p>
          <a:p>
            <a:pPr lvl="1"/>
            <a:r>
              <a:rPr lang="en-US" dirty="0" smtClean="0"/>
              <a:t>weekend gigs</a:t>
            </a:r>
          </a:p>
          <a:p>
            <a:pPr lvl="1"/>
            <a:r>
              <a:rPr lang="en-US" dirty="0" smtClean="0"/>
              <a:t>-small events</a:t>
            </a:r>
          </a:p>
          <a:p>
            <a:pPr lvl="1"/>
            <a:r>
              <a:rPr lang="en-US" dirty="0" smtClean="0"/>
              <a:t>-school plays, drama clubs at state schools and Gallaudet College</a:t>
            </a:r>
          </a:p>
          <a:p>
            <a:pPr lvl="1"/>
            <a:r>
              <a:rPr lang="en-US" dirty="0" smtClean="0"/>
              <a:t>-sports events, half time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654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Deaf Performers-Film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Primarily during Silent Film era</a:t>
            </a:r>
          </a:p>
          <a:p>
            <a:pPr lvl="2"/>
            <a:r>
              <a:rPr lang="en-US" dirty="0" smtClean="0"/>
              <a:t>Films working with Charlie Chaplin</a:t>
            </a:r>
          </a:p>
          <a:p>
            <a:pPr lvl="3"/>
            <a:r>
              <a:rPr lang="en-US" dirty="0" smtClean="0"/>
              <a:t>Granville Redmond, Emerson Romero</a:t>
            </a:r>
          </a:p>
          <a:p>
            <a:pPr marL="1371600" lvl="3" indent="0">
              <a:buNone/>
            </a:pPr>
            <a:endParaRPr lang="en-US" dirty="0"/>
          </a:p>
          <a:p>
            <a:pPr lvl="3"/>
            <a:r>
              <a:rPr lang="en-US" b="1" dirty="0" smtClean="0"/>
              <a:t>Deaf Characters on Broadway Stages</a:t>
            </a:r>
          </a:p>
          <a:p>
            <a:pPr marL="1371600" lvl="3" indent="0">
              <a:buNone/>
            </a:pPr>
            <a:r>
              <a:rPr lang="en-US" dirty="0" smtClean="0"/>
              <a:t>	(F)-Johnny Belinda-1940</a:t>
            </a:r>
          </a:p>
          <a:p>
            <a:pPr marL="1371600" lvl="3" indent="0">
              <a:buNone/>
            </a:pPr>
            <a:r>
              <a:rPr lang="en-US" dirty="0"/>
              <a:t>	</a:t>
            </a:r>
            <a:r>
              <a:rPr lang="en-US" dirty="0" smtClean="0"/>
              <a:t>(F)-</a:t>
            </a:r>
            <a:r>
              <a:rPr lang="en-US" b="1" dirty="0" smtClean="0"/>
              <a:t>Arsenic and Old Lace-1942 (Deaf-Gallaudet College)</a:t>
            </a:r>
          </a:p>
          <a:p>
            <a:pPr marL="1371600" lvl="3" indent="0">
              <a:buNone/>
            </a:pPr>
            <a:r>
              <a:rPr lang="en-US" dirty="0"/>
              <a:t>	</a:t>
            </a:r>
            <a:r>
              <a:rPr lang="en-US" dirty="0" smtClean="0"/>
              <a:t>(F)-Miracle Worker-1959</a:t>
            </a:r>
          </a:p>
          <a:p>
            <a:pPr marL="1371600" lvl="3" indent="0">
              <a:buNone/>
            </a:pPr>
            <a:r>
              <a:rPr lang="en-US" dirty="0"/>
              <a:t>	</a:t>
            </a:r>
            <a:r>
              <a:rPr lang="en-US" dirty="0" smtClean="0"/>
              <a:t>	NTD-1969 &amp; 1970 (Deaf)</a:t>
            </a:r>
          </a:p>
          <a:p>
            <a:pPr marL="1371600" lvl="3" indent="0">
              <a:buNone/>
            </a:pPr>
            <a:r>
              <a:rPr lang="en-US" dirty="0"/>
              <a:t>	</a:t>
            </a:r>
            <a:r>
              <a:rPr lang="en-US" dirty="0" smtClean="0"/>
              <a:t>(F)-</a:t>
            </a:r>
            <a:r>
              <a:rPr lang="en-US" b="1" dirty="0" smtClean="0"/>
              <a:t>Children of a Lesser God-1980 (Phyllis </a:t>
            </a:r>
            <a:r>
              <a:rPr lang="en-US" b="1" dirty="0" err="1" smtClean="0"/>
              <a:t>Frelich</a:t>
            </a:r>
            <a:r>
              <a:rPr lang="en-US" b="1" dirty="0" smtClean="0"/>
              <a:t>)</a:t>
            </a:r>
          </a:p>
          <a:p>
            <a:pPr marL="1371600" lvl="3" indent="0">
              <a:buNone/>
            </a:pPr>
            <a:r>
              <a:rPr lang="en-US" dirty="0"/>
              <a:t>	</a:t>
            </a:r>
            <a:r>
              <a:rPr lang="en-US" b="1" dirty="0" smtClean="0"/>
              <a:t>Big River-2003 (Deaf) </a:t>
            </a:r>
            <a:r>
              <a:rPr lang="en-US" dirty="0" smtClean="0"/>
              <a:t>(Tyrone Giordano) 		(</a:t>
            </a:r>
            <a:r>
              <a:rPr lang="en-US" dirty="0" err="1" smtClean="0"/>
              <a:t>Frelich,Waterstreet,Schneiderman</a:t>
            </a:r>
            <a:r>
              <a:rPr lang="en-US" dirty="0" smtClean="0"/>
              <a:t>)</a:t>
            </a:r>
          </a:p>
          <a:p>
            <a:pPr marL="1371600" lvl="3" indent="0">
              <a:buNone/>
            </a:pPr>
            <a:r>
              <a:rPr lang="en-US" b="1" dirty="0"/>
              <a:t>	</a:t>
            </a:r>
            <a:r>
              <a:rPr lang="en-US" b="1" dirty="0" smtClean="0"/>
              <a:t>(B)-Spring Awakening-2016 (Russell Harvard, Daniel Durant)</a:t>
            </a:r>
          </a:p>
          <a:p>
            <a:pPr marL="1371600" lvl="3" indent="0">
              <a:buNone/>
            </a:pPr>
            <a:endParaRPr lang="en-US" b="1" dirty="0" smtClean="0"/>
          </a:p>
          <a:p>
            <a:pPr marL="1371600" lvl="3" indent="0">
              <a:buNone/>
            </a:pPr>
            <a:r>
              <a:rPr lang="en-US" b="1" dirty="0" smtClean="0"/>
              <a:t>F=film B= book</a:t>
            </a:r>
          </a:p>
          <a:p>
            <a:pPr marL="1371600" lvl="3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pPr marL="1371600" lvl="3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pPr lvl="3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41907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Theater and Film Barriers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Content, space, distribution controlled by Broadway, Regional Theaters, &amp; Hollywood </a:t>
            </a:r>
            <a:endParaRPr lang="en-US" dirty="0"/>
          </a:p>
          <a:p>
            <a:r>
              <a:rPr lang="en-US" dirty="0" smtClean="0"/>
              <a:t>Costs to produce high</a:t>
            </a:r>
          </a:p>
          <a:p>
            <a:r>
              <a:rPr lang="en-US" dirty="0" smtClean="0"/>
              <a:t>Cost to distribute high</a:t>
            </a:r>
          </a:p>
          <a:p>
            <a:r>
              <a:rPr lang="en-US" dirty="0"/>
              <a:t>A</a:t>
            </a:r>
            <a:r>
              <a:rPr lang="en-US" dirty="0" smtClean="0"/>
              <a:t>ccess to audiences difficult to achieve</a:t>
            </a:r>
          </a:p>
          <a:p>
            <a:r>
              <a:rPr lang="en-US" dirty="0" smtClean="0"/>
              <a:t>Equity and SAG barriers (cost and opportunity)</a:t>
            </a:r>
          </a:p>
          <a:p>
            <a:r>
              <a:rPr lang="en-US" dirty="0" smtClean="0"/>
              <a:t>Professional training at colleges, conservatories difficult to gain entry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179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Late 20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r>
              <a:rPr lang="en-US" dirty="0" smtClean="0"/>
              <a:t>&amp; </a:t>
            </a:r>
            <a:r>
              <a:rPr lang="en-US" dirty="0" smtClean="0"/>
              <a:t>Early 21</a:t>
            </a:r>
            <a:r>
              <a:rPr lang="en-US" baseline="30000" dirty="0" smtClean="0"/>
              <a:t>st</a:t>
            </a:r>
            <a:r>
              <a:rPr lang="en-US" dirty="0" smtClean="0"/>
              <a:t> </a:t>
            </a:r>
            <a:r>
              <a:rPr lang="en-US" dirty="0" smtClean="0"/>
              <a:t>Century: Post-Internet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Film no longer depends on dominant producers (Hollywood) </a:t>
            </a:r>
            <a:endParaRPr lang="en-US" dirty="0" smtClean="0"/>
          </a:p>
          <a:p>
            <a:r>
              <a:rPr lang="en-US" dirty="0" smtClean="0"/>
              <a:t>Internet creates new paths at nominal fees-</a:t>
            </a:r>
          </a:p>
          <a:p>
            <a:pPr lvl="1"/>
            <a:r>
              <a:rPr lang="en-US" dirty="0" err="1" smtClean="0"/>
              <a:t>YOuTybe</a:t>
            </a:r>
            <a:r>
              <a:rPr lang="en-US" dirty="0" smtClean="0"/>
              <a:t>, </a:t>
            </a:r>
            <a:r>
              <a:rPr lang="en-US" dirty="0" err="1" smtClean="0"/>
              <a:t>Vimeo</a:t>
            </a:r>
            <a:r>
              <a:rPr lang="en-US" dirty="0" smtClean="0"/>
              <a:t>, </a:t>
            </a:r>
            <a:r>
              <a:rPr lang="en-US" dirty="0" err="1" smtClean="0"/>
              <a:t>Instagram,FaceBook</a:t>
            </a:r>
            <a:endParaRPr lang="en-US" dirty="0" smtClean="0"/>
          </a:p>
          <a:p>
            <a:pPr lvl="1"/>
            <a:r>
              <a:rPr lang="en-US" dirty="0" smtClean="0"/>
              <a:t>Physical space is not a requirement</a:t>
            </a:r>
            <a:endParaRPr lang="en-US" dirty="0" smtClean="0"/>
          </a:p>
          <a:p>
            <a:r>
              <a:rPr lang="en-US" dirty="0" smtClean="0"/>
              <a:t>Access </a:t>
            </a:r>
            <a:r>
              <a:rPr lang="en-US" dirty="0" smtClean="0"/>
              <a:t>to </a:t>
            </a:r>
            <a:r>
              <a:rPr lang="en-US" dirty="0" smtClean="0"/>
              <a:t>audiences easier and </a:t>
            </a:r>
            <a:r>
              <a:rPr lang="en-US" dirty="0" smtClean="0"/>
              <a:t>global </a:t>
            </a:r>
            <a:endParaRPr lang="en-US" dirty="0" smtClean="0"/>
          </a:p>
          <a:p>
            <a:r>
              <a:rPr lang="en-US" dirty="0" smtClean="0"/>
              <a:t>Deaf performers have increased access to audiences and performance opportunities through Twitter, </a:t>
            </a:r>
            <a:r>
              <a:rPr lang="en-US" dirty="0" err="1" smtClean="0"/>
              <a:t>FaceBook</a:t>
            </a:r>
            <a:r>
              <a:rPr lang="en-US" dirty="0" smtClean="0"/>
              <a:t>, </a:t>
            </a:r>
            <a:r>
              <a:rPr lang="en-US" dirty="0" err="1" smtClean="0"/>
              <a:t>Instagram</a:t>
            </a:r>
            <a:r>
              <a:rPr lang="en-US" dirty="0" smtClean="0"/>
              <a:t> sites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444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YouTube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Deaf ASL Stories </a:t>
            </a:r>
            <a:r>
              <a:rPr lang="en-US" dirty="0" smtClean="0"/>
              <a:t>or</a:t>
            </a:r>
            <a:r>
              <a:rPr lang="en-US" dirty="0"/>
              <a:t> </a:t>
            </a:r>
            <a:r>
              <a:rPr lang="en-US" dirty="0" smtClean="0"/>
              <a:t>Deaf Storytelling</a:t>
            </a:r>
          </a:p>
          <a:p>
            <a:pPr lvl="1"/>
            <a:r>
              <a:rPr lang="en-US" dirty="0"/>
              <a:t>(Creative, traditional)</a:t>
            </a:r>
          </a:p>
          <a:p>
            <a:r>
              <a:rPr lang="en-US" dirty="0" smtClean="0"/>
              <a:t>Deaf </a:t>
            </a:r>
            <a:r>
              <a:rPr lang="en-US" dirty="0" smtClean="0"/>
              <a:t>Stories </a:t>
            </a:r>
            <a:endParaRPr lang="en-US" dirty="0" smtClean="0"/>
          </a:p>
          <a:p>
            <a:pPr lvl="1"/>
            <a:r>
              <a:rPr lang="en-US" dirty="0" smtClean="0"/>
              <a:t>(</a:t>
            </a:r>
            <a:r>
              <a:rPr lang="en-US" dirty="0" smtClean="0"/>
              <a:t>Bios, events, &amp; experiences)</a:t>
            </a:r>
          </a:p>
          <a:p>
            <a:r>
              <a:rPr lang="en-US" dirty="0" smtClean="0"/>
              <a:t>Deaf Jokes </a:t>
            </a:r>
            <a:endParaRPr lang="en-US" dirty="0" smtClean="0"/>
          </a:p>
          <a:p>
            <a:pPr lvl="1"/>
            <a:r>
              <a:rPr lang="en-US" dirty="0" smtClean="0"/>
              <a:t>(</a:t>
            </a:r>
            <a:r>
              <a:rPr lang="en-US" dirty="0" smtClean="0"/>
              <a:t>Humor)</a:t>
            </a:r>
          </a:p>
          <a:p>
            <a:r>
              <a:rPr lang="en-US" dirty="0" smtClean="0"/>
              <a:t>Deaf </a:t>
            </a:r>
            <a:endParaRPr lang="en-US" dirty="0" smtClean="0"/>
          </a:p>
          <a:p>
            <a:pPr lvl="1"/>
            <a:r>
              <a:rPr lang="en-US" dirty="0" smtClean="0"/>
              <a:t>(</a:t>
            </a:r>
            <a:r>
              <a:rPr lang="en-US" dirty="0" smtClean="0"/>
              <a:t>Promotional i.e. CI)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905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DPAN (Music)</a:t>
            </a:r>
          </a:p>
          <a:p>
            <a:r>
              <a:rPr lang="en-US" dirty="0" smtClean="0"/>
              <a:t>Informative/Educational</a:t>
            </a:r>
          </a:p>
          <a:p>
            <a:pPr lvl="1"/>
            <a:r>
              <a:rPr lang="en-US" dirty="0">
                <a:hlinkClick r:id="rId2"/>
              </a:rPr>
              <a:t>http://www.deafcounseling.com/category/videos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906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Film 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Digital format brings down costs</a:t>
            </a:r>
          </a:p>
          <a:p>
            <a:r>
              <a:rPr lang="en-US" dirty="0" smtClean="0"/>
              <a:t>Digital format allows editing, distribution, and virtual space “parking” of content</a:t>
            </a:r>
          </a:p>
          <a:p>
            <a:r>
              <a:rPr lang="en-US" dirty="0" smtClean="0"/>
              <a:t>Episodic </a:t>
            </a:r>
            <a:r>
              <a:rPr lang="en-US" dirty="0" smtClean="0"/>
              <a:t>Videos (1-13 episodes</a:t>
            </a:r>
            <a:r>
              <a:rPr lang="en-US" dirty="0" smtClean="0"/>
              <a:t>) becomes common</a:t>
            </a:r>
            <a:endParaRPr lang="en-US" dirty="0" smtClean="0"/>
          </a:p>
          <a:p>
            <a:pPr lvl="1"/>
            <a:r>
              <a:rPr lang="en-US" dirty="0" smtClean="0"/>
              <a:t>House of Cards/Orange </a:t>
            </a:r>
            <a:r>
              <a:rPr lang="en-US" dirty="0" smtClean="0"/>
              <a:t>Is </a:t>
            </a:r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 smtClean="0"/>
              <a:t>New </a:t>
            </a:r>
            <a:r>
              <a:rPr lang="en-US" dirty="0" smtClean="0"/>
              <a:t>Black</a:t>
            </a:r>
            <a:endParaRPr lang="en-US" dirty="0"/>
          </a:p>
          <a:p>
            <a:pPr lvl="1"/>
            <a:r>
              <a:rPr lang="en-US" dirty="0" smtClean="0"/>
              <a:t>Wayne Betts, “The Deaf Man</a:t>
            </a:r>
            <a:r>
              <a:rPr lang="en-US" dirty="0" smtClean="0"/>
              <a:t>”</a:t>
            </a:r>
          </a:p>
          <a:p>
            <a:pPr lvl="2"/>
            <a:r>
              <a:rPr lang="en-US" dirty="0">
                <a:hlinkClick r:id="rId2"/>
              </a:rPr>
              <a:t>https://www.youtube.com/watch?v=</a:t>
            </a:r>
            <a:r>
              <a:rPr lang="en-US" dirty="0" smtClean="0">
                <a:hlinkClick r:id="rId2"/>
              </a:rPr>
              <a:t>O8usu8Sui2E</a:t>
            </a:r>
            <a:endParaRPr lang="en-US" dirty="0" smtClean="0"/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04715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 Funding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Internet changes how funding is developed for film (not yet for theater).</a:t>
            </a:r>
          </a:p>
          <a:p>
            <a:r>
              <a:rPr lang="en-US" dirty="0" smtClean="0"/>
              <a:t>Subscription plans</a:t>
            </a:r>
          </a:p>
          <a:p>
            <a:r>
              <a:rPr lang="en-US" dirty="0" smtClean="0"/>
              <a:t>Crowdsourcing</a:t>
            </a:r>
          </a:p>
          <a:p>
            <a:r>
              <a:rPr lang="en-US" dirty="0" smtClean="0"/>
              <a:t>Examples of other sites</a:t>
            </a:r>
          </a:p>
          <a:p>
            <a:pPr lvl="1"/>
            <a:r>
              <a:rPr lang="en-US" dirty="0" err="1" smtClean="0"/>
              <a:t>Kickstarter</a:t>
            </a:r>
            <a:endParaRPr lang="en-US" dirty="0" smtClean="0"/>
          </a:p>
          <a:p>
            <a:pPr lvl="1"/>
            <a:r>
              <a:rPr lang="en-US" dirty="0" err="1" smtClean="0"/>
              <a:t>Indiegogo</a:t>
            </a:r>
            <a:endParaRPr lang="en-US" dirty="0" smtClean="0"/>
          </a:p>
          <a:p>
            <a:pPr lvl="1"/>
            <a:r>
              <a:rPr lang="en-US" dirty="0" err="1" smtClean="0"/>
              <a:t>RocketHub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3133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Film formats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Full length feature films not as often</a:t>
            </a:r>
          </a:p>
          <a:p>
            <a:r>
              <a:rPr lang="en-US" dirty="0" smtClean="0"/>
              <a:t>More focus on ‘modules’ or </a:t>
            </a:r>
            <a:r>
              <a:rPr lang="en-US" dirty="0" err="1" smtClean="0"/>
              <a:t>episdoes</a:t>
            </a:r>
            <a:r>
              <a:rPr lang="en-US" dirty="0" smtClean="0"/>
              <a:t>’</a:t>
            </a:r>
          </a:p>
          <a:p>
            <a:r>
              <a:rPr lang="en-US" dirty="0" smtClean="0"/>
              <a:t>Time is now the limiting factor not physical space: 10 minutes or less</a:t>
            </a:r>
          </a:p>
          <a:p>
            <a:r>
              <a:rPr lang="en-US" dirty="0" smtClean="0"/>
              <a:t>Cross-over appeal becomes more critical to success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943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&amp; Multimedia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Software allows CGI, other editing features to support creating eye “Hooks”</a:t>
            </a:r>
          </a:p>
          <a:p>
            <a:r>
              <a:rPr lang="en-US" dirty="0"/>
              <a:t>Rosa Lee </a:t>
            </a:r>
            <a:r>
              <a:rPr lang="en-US" dirty="0" err="1"/>
              <a:t>Timm</a:t>
            </a:r>
            <a:r>
              <a:rPr lang="en-US" dirty="0"/>
              <a:t> example</a:t>
            </a:r>
          </a:p>
          <a:p>
            <a:pPr lvl="1"/>
            <a:r>
              <a:rPr lang="en-US" dirty="0">
                <a:hlinkClick r:id="rId2"/>
              </a:rPr>
              <a:t>https://www.youtube.com/watch?v=EwToumKJww8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8377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Computer ‘tricks’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Instagram</a:t>
            </a:r>
            <a:r>
              <a:rPr lang="en-US" dirty="0" smtClean="0"/>
              <a:t> video creation</a:t>
            </a:r>
          </a:p>
          <a:p>
            <a:pPr lvl="1"/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://www.wmagazine.com/story/video-artists-</a:t>
            </a:r>
            <a:r>
              <a:rPr lang="en-US" dirty="0" smtClean="0">
                <a:hlinkClick r:id="rId2"/>
              </a:rPr>
              <a:t>instagram</a:t>
            </a:r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dirty="0" smtClean="0"/>
              <a:t>GIF</a:t>
            </a:r>
          </a:p>
          <a:p>
            <a:pPr lvl="1"/>
            <a:r>
              <a:rPr lang="en-US" dirty="0">
                <a:hlinkClick r:id="rId3"/>
              </a:rPr>
              <a:t>https://www.youtube.com/watch?v=</a:t>
            </a:r>
            <a:r>
              <a:rPr lang="en-US" dirty="0" smtClean="0">
                <a:hlinkClick r:id="rId3"/>
              </a:rPr>
              <a:t>l5qBFq4HnCU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3034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 this changes</a:t>
            </a:r>
            <a:r>
              <a:rPr lang="is-I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Traditional Deaf performer roles</a:t>
            </a:r>
          </a:p>
          <a:p>
            <a:r>
              <a:rPr lang="en-US" dirty="0" smtClean="0"/>
              <a:t>Who has access or is a “performer”</a:t>
            </a:r>
          </a:p>
          <a:p>
            <a:r>
              <a:rPr lang="en-US" dirty="0" smtClean="0"/>
              <a:t>The level of quality</a:t>
            </a:r>
          </a:p>
          <a:p>
            <a:r>
              <a:rPr lang="en-US" dirty="0" smtClean="0"/>
              <a:t>Becomes a public commodity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252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Where do we go from here?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this seems to suggest new opportunities</a:t>
            </a:r>
          </a:p>
          <a:p>
            <a:r>
              <a:rPr lang="en-US" dirty="0" smtClean="0"/>
              <a:t>Potential seems to be there</a:t>
            </a:r>
            <a:r>
              <a:rPr lang="is-IS" dirty="0" smtClean="0"/>
              <a:t>…</a:t>
            </a:r>
            <a:endParaRPr lang="en-US" dirty="0" smtClean="0"/>
          </a:p>
          <a:p>
            <a:r>
              <a:rPr lang="en-US" dirty="0" smtClean="0"/>
              <a:t>Barriers</a:t>
            </a:r>
          </a:p>
          <a:p>
            <a:r>
              <a:rPr lang="en-US" dirty="0" smtClean="0"/>
              <a:t>Next steps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5094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 for Coming!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</a:p>
          <a:p>
            <a:r>
              <a:rPr lang="en-US" dirty="0" smtClean="0"/>
              <a:t>Contact me: </a:t>
            </a:r>
            <a:r>
              <a:rPr lang="en-US" dirty="0" smtClean="0">
                <a:hlinkClick r:id="rId2"/>
              </a:rPr>
              <a:t>abwnpa@rit.com</a:t>
            </a:r>
            <a:endParaRPr lang="en-US" dirty="0" smtClean="0"/>
          </a:p>
          <a:p>
            <a:r>
              <a:rPr lang="en-US" dirty="0" smtClean="0"/>
              <a:t>Pickup my business or MOO card (text #)</a:t>
            </a:r>
          </a:p>
          <a:p>
            <a:r>
              <a:rPr lang="en-US" dirty="0" smtClean="0"/>
              <a:t>I will upload this PP to:</a:t>
            </a:r>
          </a:p>
          <a:p>
            <a:r>
              <a:rPr lang="en-US" dirty="0">
                <a:hlinkClick r:id="rId3"/>
              </a:rPr>
              <a:t>https://awkelstone.wordpress.com/author/awkelstone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973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2415</TotalTime>
  <Words>583</Words>
  <Application>Microsoft Macintosh PowerPoint</Application>
  <PresentationFormat>On-screen Show (4:3)</PresentationFormat>
  <Paragraphs>109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Theatre and Film: Potential for Deaf performers from past to present </vt:lpstr>
      <vt:lpstr>Today’s Workshop Goals</vt:lpstr>
      <vt:lpstr>Deaf Performers-Pre-Internet</vt:lpstr>
      <vt:lpstr>Deaf Performers-Film</vt:lpstr>
      <vt:lpstr>Theater and Film Barriers</vt:lpstr>
      <vt:lpstr>Late 20th &amp; Early 21st Century: Post-Internet</vt:lpstr>
      <vt:lpstr>YouTube Examples</vt:lpstr>
      <vt:lpstr>Other</vt:lpstr>
      <vt:lpstr>Structure of Film Changes</vt:lpstr>
      <vt:lpstr>Alternative Funding</vt:lpstr>
      <vt:lpstr>Film formats</vt:lpstr>
      <vt:lpstr>Computer &amp; Multimedia</vt:lpstr>
      <vt:lpstr>Other Computer ‘tricks’</vt:lpstr>
      <vt:lpstr>All this changes…</vt:lpstr>
      <vt:lpstr>Where do we go from here?</vt:lpstr>
      <vt:lpstr>Thank You for Coming!</vt:lpstr>
    </vt:vector>
  </TitlesOfParts>
  <Company>RIT/NEU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Theatre and Film</dc:title>
  <dc:creator>Aaron Kelstone</dc:creator>
  <cp:lastModifiedBy>Aaron Kelstone</cp:lastModifiedBy>
  <cp:revision>20</cp:revision>
  <dcterms:created xsi:type="dcterms:W3CDTF">2017-03-22T23:27:01Z</dcterms:created>
  <dcterms:modified xsi:type="dcterms:W3CDTF">2017-03-24T15:55:06Z</dcterms:modified>
</cp:coreProperties>
</file>